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ECF5-8954-4785-9A1B-FAA88ED287A1}" type="datetimeFigureOut">
              <a:rPr lang="es-MX" smtClean="0"/>
              <a:t>23/01/2020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3B937-86D2-4AE4-8AA1-FF2FD1740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87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9ECF5-8954-4785-9A1B-FAA88ED287A1}" type="datetimeFigureOut">
              <a:rPr lang="es-MX" smtClean="0"/>
              <a:t>23/01/2020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B937-86D2-4AE4-8AA1-FF2FD1740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35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la Norma ISO?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2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mtClean="0"/>
              <a:t>¿Qué es la Norma ISO 9001-2015?</a:t>
            </a:r>
            <a:endParaRPr lang="es-MX" dirty="0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mtClean="0"/>
              <a:t>¿Qué es la Norma ISO 27001-2013?</a:t>
            </a:r>
            <a:endParaRPr lang="es-MX" dirty="0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2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7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399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MX" sz="4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LAS 5´S</a:t>
            </a:r>
            <a:endParaRPr lang="es-MX" sz="40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CCS Inducción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METODOLOGÍA 5´S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REGLAMENTACIONES INTERNAS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REGLAMENTACIONES INTERNAS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CÓDIGO DE VESTIMENTA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6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8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CÓDIGO DE VESTIMENTA</a:t>
            </a:r>
            <a:endParaRPr lang="es-MX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9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MX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Comunicación</a:t>
            </a:r>
            <a:r>
              <a:rPr lang="es-MX" sz="2500" b="1" smtClean="0">
                <a:solidFill>
                  <a:srgbClr val="FF0000"/>
                </a:solidFill>
              </a:rPr>
              <a:t> 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2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Nuestros Servicios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MX" b="1" smtClean="0">
                <a:latin typeface="Aharoni" pitchFamily="2" charset="-79"/>
                <a:cs typeface="Aharoni" pitchFamily="2" charset="-79"/>
              </a:rPr>
              <a:t>¡ G  R  A  C  I  A  S  !</a:t>
            </a:r>
            <a:endParaRPr lang="es-MX" b="1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Nuestros Clientes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Nuestros Clientes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0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Nuestro Centro y Empresa</a:t>
            </a:r>
            <a:endParaRPr lang="es-MX" sz="2500" b="1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2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Valores y Principios de actuación </a:t>
            </a:r>
            <a:endParaRPr lang="es-MX" sz="25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1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smtClean="0">
                <a:solidFill>
                  <a:srgbClr val="FF0000"/>
                </a:solidFill>
              </a:rPr>
              <a:t>Mis Valores</a:t>
            </a:r>
            <a:endParaRPr lang="es-MX" sz="2500" b="1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MX" sz="4000" b="1" smtClean="0">
                <a:solidFill>
                  <a:srgbClr val="FF0000"/>
                </a:solidFill>
              </a:rPr>
              <a:t>Nuestros Reconocimientos como empresa</a:t>
            </a:r>
            <a:endParaRPr lang="es-MX" sz="40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4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Presentación en pantalla (4:3)</PresentationFormat>
  <Paragraphs>22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Aharoni</vt:lpstr>
      <vt:lpstr>Arial</vt:lpstr>
      <vt:lpstr>Calibri</vt:lpstr>
      <vt:lpstr>Calibri Light</vt:lpstr>
      <vt:lpstr>Tahoma</vt:lpstr>
      <vt:lpstr>Tema de Office</vt:lpstr>
      <vt:lpstr>Presentación de PowerPoint</vt:lpstr>
      <vt:lpstr>CCS Inducción</vt:lpstr>
      <vt:lpstr>Nuestros Servicios</vt:lpstr>
      <vt:lpstr>Nuestros Clientes</vt:lpstr>
      <vt:lpstr>Nuestros Clientes</vt:lpstr>
      <vt:lpstr>Nuestro Centro y Empresa</vt:lpstr>
      <vt:lpstr>Valores y Principios de actuación </vt:lpstr>
      <vt:lpstr>Mis Valores</vt:lpstr>
      <vt:lpstr>Nuestros Reconocimientos como empresa</vt:lpstr>
      <vt:lpstr>Presentación de PowerPoint</vt:lpstr>
      <vt:lpstr>¿Qué es la Norma ISO?</vt:lpstr>
      <vt:lpstr>Presentación de PowerPoint</vt:lpstr>
      <vt:lpstr>¿Qué es la Norma ISO 9001-2015?</vt:lpstr>
      <vt:lpstr>¿Qué es la Norma ISO 27001-2013?</vt:lpstr>
      <vt:lpstr>Presentación de PowerPoint</vt:lpstr>
      <vt:lpstr>SEGURIDAD EN LA INFORMACIÓN</vt:lpstr>
      <vt:lpstr>SEGURIDAD EN LA INFORMACIÓN</vt:lpstr>
      <vt:lpstr>SEGURIDAD EN LA INFORMACIÓN</vt:lpstr>
      <vt:lpstr>LAS 5´S</vt:lpstr>
      <vt:lpstr>Presentación de PowerPoint</vt:lpstr>
      <vt:lpstr>METODOLOGÍA 5´S</vt:lpstr>
      <vt:lpstr>REGLAMENTACIONES INTERNAS</vt:lpstr>
      <vt:lpstr>REGLAMENTACIONES INTERNAS</vt:lpstr>
      <vt:lpstr>Presentación de PowerPoint</vt:lpstr>
      <vt:lpstr>CÓDIGO DE VESTIMENTA</vt:lpstr>
      <vt:lpstr>CÓDIGO DE VESTIMENTA</vt:lpstr>
      <vt:lpstr>Comunicación </vt:lpstr>
      <vt:lpstr>Presentación de PowerPoint</vt:lpstr>
      <vt:lpstr>Presentación de PowerPoint</vt:lpstr>
      <vt:lpstr>¡ G  R  A  C  I  A  S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Rose</dc:creator>
  <cp:lastModifiedBy>Rose</cp:lastModifiedBy>
  <cp:revision>1</cp:revision>
  <dcterms:created xsi:type="dcterms:W3CDTF">2020-01-23T23:16:55Z</dcterms:created>
  <dcterms:modified xsi:type="dcterms:W3CDTF">2020-01-23T23:16:55Z</dcterms:modified>
</cp:coreProperties>
</file>